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5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10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96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28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08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77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92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1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87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89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01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94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C708A-027F-4429-A3DF-6FF22E26AD0A}" type="datetimeFigureOut">
              <a:rPr lang="en-GB" smtClean="0"/>
              <a:t>03/10/2022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5E61F-619A-457E-B2FB-B2DCCEEC8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88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7DF01B-D6E2-4AFD-B650-7757F1DF71E2}"/>
              </a:ext>
            </a:extLst>
          </p:cNvPr>
          <p:cNvGrpSpPr/>
          <p:nvPr/>
        </p:nvGrpSpPr>
        <p:grpSpPr>
          <a:xfrm>
            <a:off x="1" y="0"/>
            <a:ext cx="10126736" cy="9906000"/>
            <a:chOff x="148" y="-376"/>
            <a:chExt cx="8628698" cy="844061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874B8A3-1571-47B3-8EFF-D3BBA0D429CD}"/>
                </a:ext>
              </a:extLst>
            </p:cNvPr>
            <p:cNvSpPr/>
            <p:nvPr/>
          </p:nvSpPr>
          <p:spPr>
            <a:xfrm>
              <a:off x="149" y="-376"/>
              <a:ext cx="5843502" cy="8440618"/>
            </a:xfrm>
            <a:prstGeom prst="rect">
              <a:avLst/>
            </a:prstGeom>
            <a:solidFill>
              <a:srgbClr val="F0A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89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90EE739-38B6-4BC8-829D-8B6B67652EB4}"/>
                </a:ext>
              </a:extLst>
            </p:cNvPr>
            <p:cNvSpPr/>
            <p:nvPr/>
          </p:nvSpPr>
          <p:spPr>
            <a:xfrm>
              <a:off x="4152367" y="-376"/>
              <a:ext cx="1703034" cy="8434570"/>
            </a:xfrm>
            <a:prstGeom prst="rect">
              <a:avLst/>
            </a:prstGeom>
            <a:solidFill>
              <a:srgbClr val="3F44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89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C1D0BD2-F7ED-48AA-BA62-6046DB07311D}"/>
                </a:ext>
              </a:extLst>
            </p:cNvPr>
            <p:cNvSpPr txBox="1"/>
            <p:nvPr/>
          </p:nvSpPr>
          <p:spPr>
            <a:xfrm>
              <a:off x="4234207" y="6475734"/>
              <a:ext cx="1608206" cy="1337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1" b="1" i="1" dirty="0">
                  <a:solidFill>
                    <a:srgbClr val="F0AB00"/>
                  </a:solidFill>
                  <a:ea typeface="Adobe Gothic Std B" panose="020B0800000000000000" pitchFamily="34" charset="-128"/>
                </a:rPr>
                <a:t>Macclesfield </a:t>
              </a:r>
            </a:p>
            <a:p>
              <a:r>
                <a:rPr lang="en-GB" sz="2401" b="1" i="1" dirty="0">
                  <a:solidFill>
                    <a:srgbClr val="F0AB00"/>
                  </a:solidFill>
                  <a:ea typeface="Adobe Gothic Std B" panose="020B0800000000000000" pitchFamily="34" charset="-128"/>
                </a:rPr>
                <a:t>Campus </a:t>
              </a:r>
            </a:p>
            <a:p>
              <a:r>
                <a:rPr lang="en-GB" sz="2401" b="1" i="1" dirty="0">
                  <a:solidFill>
                    <a:schemeClr val="bg1"/>
                  </a:solidFill>
                  <a:ea typeface="Adobe Gothic Std B" panose="020B0800000000000000" pitchFamily="34" charset="-128"/>
                </a:rPr>
                <a:t>Events &amp;</a:t>
              </a:r>
            </a:p>
            <a:p>
              <a:r>
                <a:rPr lang="en-GB" sz="2401" b="1" i="1" dirty="0">
                  <a:solidFill>
                    <a:schemeClr val="bg1"/>
                  </a:solidFill>
                  <a:ea typeface="Adobe Gothic Std B" panose="020B0800000000000000" pitchFamily="34" charset="-128"/>
                </a:rPr>
                <a:t>Conferencing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D6AFE03-3384-4C61-B98C-637816C9423A}"/>
                </a:ext>
              </a:extLst>
            </p:cNvPr>
            <p:cNvCxnSpPr>
              <a:cxnSpLocks/>
            </p:cNvCxnSpPr>
            <p:nvPr/>
          </p:nvCxnSpPr>
          <p:spPr>
            <a:xfrm>
              <a:off x="8628846" y="4735360"/>
              <a:ext cx="0" cy="17368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4946F5A-8465-40A7-A8CD-6552D00BFD69}"/>
                </a:ext>
              </a:extLst>
            </p:cNvPr>
            <p:cNvSpPr/>
            <p:nvPr/>
          </p:nvSpPr>
          <p:spPr>
            <a:xfrm>
              <a:off x="63610" y="7840085"/>
              <a:ext cx="5780040" cy="490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89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71EE9E7-E189-4557-8FCF-B9DDBD369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8" y="7835819"/>
              <a:ext cx="1946582" cy="504669"/>
            </a:xfrm>
            <a:prstGeom prst="rect">
              <a:avLst/>
            </a:prstGeom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2832BD5A-AC29-4FA2-9795-6BAA31D8E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74776" y="7886933"/>
              <a:ext cx="1405413" cy="443838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504E427-A8B6-48E7-B03B-3D1104B79085}"/>
              </a:ext>
            </a:extLst>
          </p:cNvPr>
          <p:cNvSpPr txBox="1"/>
          <p:nvPr/>
        </p:nvSpPr>
        <p:spPr>
          <a:xfrm>
            <a:off x="732330" y="117072"/>
            <a:ext cx="34084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AstraZeneca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Macclesfield Site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Local Hotels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9B63C6-9832-4D22-B8A1-3F79931E11B7}"/>
              </a:ext>
            </a:extLst>
          </p:cNvPr>
          <p:cNvSpPr txBox="1"/>
          <p:nvPr/>
        </p:nvSpPr>
        <p:spPr>
          <a:xfrm>
            <a:off x="742502" y="1987517"/>
            <a:ext cx="3391378" cy="68941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Mottram Hall </a:t>
            </a:r>
          </a:p>
          <a:p>
            <a:pPr algn="ctr"/>
            <a:r>
              <a:rPr lang="en-GB" sz="1600" dirty="0"/>
              <a:t>Wilmslow Road, SK10 4QT</a:t>
            </a:r>
          </a:p>
          <a:p>
            <a:pPr algn="ctr"/>
            <a:r>
              <a:rPr lang="en-GB" sz="1600" dirty="0"/>
              <a:t>01625 828135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Shrigley Hall Hotel &amp; Spa</a:t>
            </a:r>
          </a:p>
          <a:p>
            <a:pPr algn="ctr"/>
            <a:r>
              <a:rPr lang="en-GB" sz="1600" dirty="0"/>
              <a:t>Shrigley Road, SK10 5B</a:t>
            </a:r>
          </a:p>
          <a:p>
            <a:pPr algn="ctr"/>
            <a:r>
              <a:rPr lang="en-GB" sz="1600" dirty="0"/>
              <a:t>01625 575757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Alderley Edge Hotel &amp; Restaurant</a:t>
            </a:r>
          </a:p>
          <a:p>
            <a:pPr algn="ctr"/>
            <a:r>
              <a:rPr lang="en-GB" sz="1600" dirty="0"/>
              <a:t>Macclesfield Road, SK9 7BJ</a:t>
            </a:r>
          </a:p>
          <a:p>
            <a:pPr algn="ctr"/>
            <a:r>
              <a:rPr lang="en-GB" sz="1600" dirty="0"/>
              <a:t>01625 583033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The White House Manor</a:t>
            </a:r>
          </a:p>
          <a:p>
            <a:pPr algn="ctr"/>
            <a:r>
              <a:rPr lang="en-GB" sz="1600" dirty="0"/>
              <a:t>New Road, SK10 4HP</a:t>
            </a:r>
          </a:p>
          <a:p>
            <a:pPr algn="ctr"/>
            <a:r>
              <a:rPr lang="en-GB" sz="1600" dirty="0"/>
              <a:t>01625 829376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Hollin Hall Country House Hotel</a:t>
            </a:r>
          </a:p>
          <a:p>
            <a:pPr algn="ctr"/>
            <a:r>
              <a:rPr lang="en-GB" sz="1600" dirty="0"/>
              <a:t>Jackson Lane, SK10 5BG</a:t>
            </a:r>
          </a:p>
          <a:p>
            <a:pPr algn="ctr"/>
            <a:r>
              <a:rPr lang="en-GB" sz="1600" dirty="0"/>
              <a:t>01625 573246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Premier Inn Macclesfield North</a:t>
            </a:r>
          </a:p>
          <a:p>
            <a:pPr algn="ctr"/>
            <a:r>
              <a:rPr lang="en-GB" sz="1600" dirty="0"/>
              <a:t>Tytherington Business Park, SK10 2XA</a:t>
            </a:r>
          </a:p>
          <a:p>
            <a:pPr algn="ctr"/>
            <a:r>
              <a:rPr lang="en-GB" sz="1600" dirty="0"/>
              <a:t>0871 527 8694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Travelodge Macclesfield Central</a:t>
            </a:r>
          </a:p>
          <a:p>
            <a:pPr algn="ctr"/>
            <a:r>
              <a:rPr lang="en-GB" sz="1600" dirty="0"/>
              <a:t>Castle House, Gass Road, SK11 6JS</a:t>
            </a:r>
          </a:p>
          <a:p>
            <a:pPr algn="ctr"/>
            <a:r>
              <a:rPr lang="en-GB" sz="1600" dirty="0"/>
              <a:t>0871 984 6432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83EBAB-4B42-4E0F-80B3-C74132B613C7}"/>
              </a:ext>
            </a:extLst>
          </p:cNvPr>
          <p:cNvSpPr txBox="1"/>
          <p:nvPr/>
        </p:nvSpPr>
        <p:spPr>
          <a:xfrm>
            <a:off x="4868232" y="95124"/>
            <a:ext cx="2003498" cy="592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</a:rPr>
              <a:t>Distance to Site</a:t>
            </a:r>
          </a:p>
          <a:p>
            <a:pPr algn="ctr"/>
            <a:endParaRPr lang="en-GB" sz="1100" b="1" dirty="0">
              <a:solidFill>
                <a:srgbClr val="FFC000"/>
              </a:solidFill>
            </a:endParaRP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Mottram  Hall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6 miles </a:t>
            </a:r>
          </a:p>
          <a:p>
            <a:pPr algn="ctr"/>
            <a:endParaRPr lang="en-GB" sz="1400" b="1" dirty="0">
              <a:solidFill>
                <a:srgbClr val="FFC000"/>
              </a:solidFill>
            </a:endParaRP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Shrigley Hall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Hotel &amp; Spa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5.5 miles</a:t>
            </a:r>
          </a:p>
          <a:p>
            <a:pPr algn="ctr"/>
            <a:endParaRPr lang="en-GB" sz="1400" b="1" dirty="0">
              <a:solidFill>
                <a:srgbClr val="FFC000"/>
              </a:solidFill>
            </a:endParaRP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Alderley Edge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Hotel &amp; Restaurant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7 miles</a:t>
            </a:r>
          </a:p>
          <a:p>
            <a:pPr algn="ctr"/>
            <a:endParaRPr lang="en-GB" sz="1400" b="1" dirty="0">
              <a:solidFill>
                <a:srgbClr val="FFC000"/>
              </a:solidFill>
            </a:endParaRP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The White House Manor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3 miles</a:t>
            </a:r>
          </a:p>
          <a:p>
            <a:pPr algn="ctr"/>
            <a:endParaRPr lang="en-GB" sz="1400" b="1" dirty="0">
              <a:solidFill>
                <a:srgbClr val="FFC000"/>
              </a:solidFill>
            </a:endParaRPr>
          </a:p>
          <a:p>
            <a:pPr algn="ctr"/>
            <a:r>
              <a:rPr lang="en-GB" sz="1400" b="1" dirty="0" err="1">
                <a:solidFill>
                  <a:srgbClr val="FFC000"/>
                </a:solidFill>
              </a:rPr>
              <a:t>Hollin</a:t>
            </a:r>
            <a:r>
              <a:rPr lang="en-GB" sz="1400" b="1" dirty="0">
                <a:solidFill>
                  <a:srgbClr val="FFC000"/>
                </a:solidFill>
              </a:rPr>
              <a:t> Hall Country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House Hotel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3.5 miles</a:t>
            </a:r>
          </a:p>
          <a:p>
            <a:pPr algn="ctr"/>
            <a:endParaRPr lang="en-GB" sz="1400" b="1" dirty="0">
              <a:solidFill>
                <a:srgbClr val="FFC000"/>
              </a:solidFill>
            </a:endParaRP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Premier Inn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Macclesfield North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2 miles</a:t>
            </a:r>
          </a:p>
          <a:p>
            <a:pPr algn="ctr"/>
            <a:endParaRPr lang="en-GB" sz="1400" b="1" dirty="0">
              <a:solidFill>
                <a:srgbClr val="FFC000"/>
              </a:solidFill>
            </a:endParaRP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Travelodge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Macclesfield Central</a:t>
            </a:r>
          </a:p>
          <a:p>
            <a:pPr algn="ctr"/>
            <a:r>
              <a:rPr lang="en-GB" sz="1400" b="1" dirty="0">
                <a:solidFill>
                  <a:srgbClr val="FFC000"/>
                </a:solidFill>
              </a:rPr>
              <a:t>2 miles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2FB37BF-AE40-43B8-83B3-EA9BA6894C0F}"/>
              </a:ext>
            </a:extLst>
          </p:cNvPr>
          <p:cNvSpPr txBox="1"/>
          <p:nvPr/>
        </p:nvSpPr>
        <p:spPr>
          <a:xfrm>
            <a:off x="4888830" y="6114947"/>
            <a:ext cx="19677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Nearest Train Station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Macclesfield</a:t>
            </a:r>
          </a:p>
          <a:p>
            <a:pPr algn="ctr"/>
            <a:endParaRPr lang="en-GB" sz="1600" b="1" dirty="0">
              <a:solidFill>
                <a:schemeClr val="bg1"/>
              </a:solidFill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Nearest Airport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Manchester</a:t>
            </a:r>
          </a:p>
        </p:txBody>
      </p:sp>
    </p:spTree>
    <p:extLst>
      <p:ext uri="{BB962C8B-B14F-4D97-AF65-F5344CB8AC3E}">
        <p14:creationId xmlns:p14="http://schemas.microsoft.com/office/powerpoint/2010/main" val="458439056"/>
      </p:ext>
    </p:extLst>
  </p:cSld>
  <p:clrMapOvr>
    <a:masterClrMapping/>
  </p:clrMapOvr>
  <p:transition spd="slow" advClick="0" advTm="10000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145</Words>
  <Application>Microsoft Office PowerPoint</Application>
  <PresentationFormat>A4 Paper (210x297 mm)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Postlethwaite, Paula (Sodexo)</dc:creator>
  <cp:lastModifiedBy>Gibson, Georgina (Sodexo)</cp:lastModifiedBy>
  <cp:revision>2</cp:revision>
  <dcterms:created xsi:type="dcterms:W3CDTF">2019-07-01T07:15:24Z</dcterms:created>
  <dcterms:modified xsi:type="dcterms:W3CDTF">2022-10-03T09:07:51Z</dcterms:modified>
</cp:coreProperties>
</file>